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1"/>
  </p:notesMasterIdLst>
  <p:sldIdLst>
    <p:sldId id="256" r:id="rId3"/>
    <p:sldId id="257" r:id="rId4"/>
    <p:sldId id="266" r:id="rId5"/>
    <p:sldId id="267" r:id="rId6"/>
    <p:sldId id="268" r:id="rId7"/>
    <p:sldId id="269" r:id="rId8"/>
    <p:sldId id="270" r:id="rId9"/>
    <p:sldId id="265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The gospel </a:t>
            </a:r>
            <a:r>
              <a:rPr lang="en-US" sz="5400" dirty="0" smtClean="0"/>
              <a:t>is for everyone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3600" dirty="0" smtClean="0"/>
              <a:t>1 Timothy </a:t>
            </a:r>
            <a:r>
              <a:rPr lang="en-US" sz="3600" dirty="0" smtClean="0"/>
              <a:t>2:1 -7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822" y="274639"/>
            <a:ext cx="7810353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</a:t>
            </a:r>
            <a:r>
              <a:rPr lang="en-US" sz="4000" b="1" dirty="0" smtClean="0"/>
              <a:t>is for everyone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He has already warned of the danger of false teachers in the </a:t>
            </a:r>
            <a:r>
              <a:rPr lang="en-US" sz="2800" b="1" dirty="0" smtClean="0"/>
              <a:t>church who would steer the church onto the rocks of legalism</a:t>
            </a:r>
            <a:endParaRPr lang="en-US" sz="2800" b="1" dirty="0" smtClean="0"/>
          </a:p>
          <a:p>
            <a:r>
              <a:rPr lang="en-US" sz="2800" b="1" dirty="0" smtClean="0"/>
              <a:t>The centrality of the gospel of grace is now further </a:t>
            </a:r>
            <a:r>
              <a:rPr lang="en-US" sz="2800" b="1" dirty="0" err="1" smtClean="0"/>
              <a:t>emphasised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822" y="274639"/>
            <a:ext cx="7810353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</a:t>
            </a:r>
            <a:r>
              <a:rPr lang="en-US" sz="4000" b="1" dirty="0" smtClean="0"/>
              <a:t>is for everyone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PRIORITY OF PRAYER (1,2)</a:t>
            </a:r>
            <a:endParaRPr lang="en-US" sz="2800" b="1" dirty="0" smtClean="0"/>
          </a:p>
          <a:p>
            <a:r>
              <a:rPr lang="en-US" sz="2800" b="1" dirty="0" smtClean="0"/>
              <a:t>Paul encourages the church to pray for all men: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supplications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prayers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intercessions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thanks</a:t>
            </a:r>
          </a:p>
          <a:p>
            <a:r>
              <a:rPr lang="en-US" sz="2800" b="1" dirty="0" smtClean="0"/>
              <a:t>For those </a:t>
            </a:r>
            <a:r>
              <a:rPr lang="en-US" sz="2800" b="1" dirty="0" smtClean="0"/>
              <a:t>in authority: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so the church can experience a stable and peaceful environment in which the gospel has freedom to be preached and lived out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822" y="274639"/>
            <a:ext cx="7810353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</a:t>
            </a:r>
            <a:r>
              <a:rPr lang="en-US" sz="4000" b="1" dirty="0" smtClean="0"/>
              <a:t>is for everyone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1846" y="984738"/>
            <a:ext cx="6558329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GOD’S LOVE IS CENTRAL (3,4)</a:t>
            </a:r>
            <a:endParaRPr lang="en-US" sz="2800" b="1" dirty="0" smtClean="0"/>
          </a:p>
          <a:p>
            <a:r>
              <a:rPr lang="en-US" sz="2800" b="1" dirty="0" smtClean="0"/>
              <a:t>Having an outward looking church pleases God</a:t>
            </a:r>
          </a:p>
          <a:p>
            <a:r>
              <a:rPr lang="en-US" sz="2800" b="1" dirty="0" smtClean="0"/>
              <a:t>There is a danger of becoming inward looking</a:t>
            </a:r>
          </a:p>
          <a:p>
            <a:r>
              <a:rPr lang="en-US" sz="2800" b="1" dirty="0" smtClean="0"/>
              <a:t>Paul </a:t>
            </a:r>
            <a:r>
              <a:rPr lang="en-US" sz="2800" b="1" dirty="0" err="1" smtClean="0"/>
              <a:t>emphasises</a:t>
            </a:r>
            <a:r>
              <a:rPr lang="en-US" sz="2800" b="1" dirty="0" smtClean="0"/>
              <a:t> that God is our </a:t>
            </a:r>
            <a:r>
              <a:rPr lang="en-US" sz="2800" b="1" dirty="0" err="1" smtClean="0"/>
              <a:t>Saviour</a:t>
            </a:r>
            <a:endParaRPr lang="en-US" sz="2800" b="1" dirty="0" smtClean="0"/>
          </a:p>
          <a:p>
            <a:r>
              <a:rPr lang="en-US" sz="2800" b="1" dirty="0" smtClean="0"/>
              <a:t>He desires that all men may be saved (note the difference between desire and decree)</a:t>
            </a:r>
          </a:p>
          <a:p>
            <a:r>
              <a:rPr lang="en-US" sz="2800" b="1" dirty="0" smtClean="0"/>
              <a:t>He desires that all may come to the know the truth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822" y="274639"/>
            <a:ext cx="7810353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</a:t>
            </a:r>
            <a:r>
              <a:rPr lang="en-US" sz="4000" b="1" dirty="0" smtClean="0"/>
              <a:t>is for everyone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1846" y="984738"/>
            <a:ext cx="6558329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IMPORTANCE OF </a:t>
            </a:r>
            <a:r>
              <a:rPr lang="en-US" sz="2800" b="1" dirty="0" smtClean="0"/>
              <a:t>JESUS’ DEATH</a:t>
            </a:r>
            <a:r>
              <a:rPr lang="en-US" sz="2800" b="1" dirty="0" smtClean="0"/>
              <a:t> (5,6)</a:t>
            </a:r>
            <a:endParaRPr lang="en-US" sz="2800" b="1" dirty="0" smtClean="0"/>
          </a:p>
          <a:p>
            <a:r>
              <a:rPr lang="en-US" sz="2800" b="1" dirty="0" smtClean="0"/>
              <a:t>What is the saving truth that God wants men to know?</a:t>
            </a:r>
          </a:p>
          <a:p>
            <a:r>
              <a:rPr lang="en-US" sz="2800" b="1" dirty="0" smtClean="0"/>
              <a:t>God alone is the Maker, Preserver and Ruler of all</a:t>
            </a:r>
          </a:p>
          <a:p>
            <a:r>
              <a:rPr lang="en-US" sz="2800" b="1" dirty="0" smtClean="0"/>
              <a:t>There is only one way of salvation -   through Jesus (John 14:6)</a:t>
            </a:r>
          </a:p>
          <a:p>
            <a:r>
              <a:rPr lang="en-US" sz="2800" b="1" dirty="0" smtClean="0"/>
              <a:t>It is only through Jesus’ substitutionary atonement on the cross that our sins can be dealt with</a:t>
            </a:r>
            <a:endParaRPr lang="en-US" sz="2800" b="1" dirty="0" smtClean="0"/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822" y="274639"/>
            <a:ext cx="7810353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</a:t>
            </a:r>
            <a:r>
              <a:rPr lang="en-US" sz="4000" b="1" dirty="0" smtClean="0"/>
              <a:t>is for everyone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1846" y="984738"/>
            <a:ext cx="6558329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IMPORTANCE OF </a:t>
            </a:r>
            <a:r>
              <a:rPr lang="en-US" sz="2800" b="1" dirty="0" smtClean="0"/>
              <a:t>JESUS’ DEATH</a:t>
            </a:r>
            <a:r>
              <a:rPr lang="en-US" sz="2800" b="1" dirty="0" smtClean="0"/>
              <a:t> (5,6)</a:t>
            </a:r>
            <a:endParaRPr lang="en-US" sz="2800" b="1" dirty="0" smtClean="0"/>
          </a:p>
          <a:p>
            <a:r>
              <a:rPr lang="en-US" sz="2800" b="1" dirty="0" smtClean="0"/>
              <a:t>Jesus gave Himself as a ransom for all</a:t>
            </a:r>
          </a:p>
          <a:p>
            <a:r>
              <a:rPr lang="en-US" sz="2800" b="1" dirty="0" smtClean="0"/>
              <a:t>This does not mean that all have been saved – it is God’s prerogative to save those whom He wills (the elect)</a:t>
            </a:r>
          </a:p>
          <a:p>
            <a:r>
              <a:rPr lang="en-US" sz="2800" b="1" dirty="0" smtClean="0"/>
              <a:t>It does mean that the gospel is to be preached to everyone, both Jew and Gentile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822" y="274639"/>
            <a:ext cx="7810353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</a:t>
            </a:r>
            <a:r>
              <a:rPr lang="en-US" sz="4000" b="1" dirty="0" smtClean="0"/>
              <a:t>is for everyone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1846" y="984738"/>
            <a:ext cx="6558329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URGENCY OF PREACHING THE GOSPEL (7)</a:t>
            </a:r>
            <a:endParaRPr lang="en-US" sz="2800" b="1" dirty="0" smtClean="0"/>
          </a:p>
          <a:p>
            <a:r>
              <a:rPr lang="en-US" sz="2800" b="1" dirty="0" smtClean="0"/>
              <a:t>The gospel of grace must be preached </a:t>
            </a:r>
            <a:r>
              <a:rPr lang="en-US" sz="2800" b="1" dirty="0" smtClean="0"/>
              <a:t>in order for people to be able to respond</a:t>
            </a:r>
          </a:p>
          <a:p>
            <a:r>
              <a:rPr lang="en-US" sz="2800" b="1" dirty="0" smtClean="0"/>
              <a:t>Paul has been called as a preacher and apostle to declare the gospel </a:t>
            </a:r>
          </a:p>
          <a:p>
            <a:r>
              <a:rPr lang="en-US" sz="2800" b="1" dirty="0" smtClean="0"/>
              <a:t>Everyone needs to be confronted by the truth of our faith</a:t>
            </a:r>
          </a:p>
          <a:p>
            <a:r>
              <a:rPr lang="en-US" sz="2800" b="1" dirty="0" smtClean="0"/>
              <a:t>We pray and we preach, God provides the answers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The gospel </a:t>
            </a:r>
            <a:r>
              <a:rPr lang="en-US" b="1" dirty="0" smtClean="0"/>
              <a:t>is for everyone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47233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Prayer must undergird all we do as a church</a:t>
            </a:r>
            <a:endParaRPr lang="en-US" sz="3200" b="1" dirty="0" smtClean="0"/>
          </a:p>
          <a:p>
            <a:r>
              <a:rPr lang="en-US" sz="3200" b="1" dirty="0" smtClean="0"/>
              <a:t>The church needs to be outward looking to engage the community – it begins with prayer</a:t>
            </a:r>
          </a:p>
          <a:p>
            <a:r>
              <a:rPr lang="en-US" sz="3200" b="1" dirty="0" smtClean="0"/>
              <a:t>The preaching and teaching of the gospel must be a high priority </a:t>
            </a:r>
          </a:p>
          <a:p>
            <a:r>
              <a:rPr lang="en-US" sz="3200" b="1" dirty="0" smtClean="0"/>
              <a:t>As we pray, preach and reach we look to God for the fruit of our </a:t>
            </a:r>
            <a:r>
              <a:rPr lang="en-US" sz="3200" b="1" dirty="0" err="1" smtClean="0"/>
              <a:t>labours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155</TotalTime>
  <Words>414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chri_1226_sllide</vt:lpstr>
      <vt:lpstr>1_Default Design</vt:lpstr>
      <vt:lpstr>The gospel is for everyone</vt:lpstr>
      <vt:lpstr>The gospel is for everyone</vt:lpstr>
      <vt:lpstr>The gospel is for everyone</vt:lpstr>
      <vt:lpstr>The gospel is for everyone</vt:lpstr>
      <vt:lpstr>The gospel is for everyone</vt:lpstr>
      <vt:lpstr>The gospel is for everyone</vt:lpstr>
      <vt:lpstr>The gospel is for everyone</vt:lpstr>
      <vt:lpstr>The gospel is for everyone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27</cp:revision>
  <dcterms:created xsi:type="dcterms:W3CDTF">2018-03-15T09:50:49Z</dcterms:created>
  <dcterms:modified xsi:type="dcterms:W3CDTF">2018-04-09T10:23:21Z</dcterms:modified>
</cp:coreProperties>
</file>